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125" autoAdjust="0"/>
  </p:normalViewPr>
  <p:slideViewPr>
    <p:cSldViewPr snapToGrid="0">
      <p:cViewPr varScale="1">
        <p:scale>
          <a:sx n="67" d="100"/>
          <a:sy n="67" d="100"/>
        </p:scale>
        <p:origin x="126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1D2ACD-840B-4FA9-9F16-DAC6CF3B9BC3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64FC6-39C8-420C-8598-AB542CA121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51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64FC6-39C8-420C-8598-AB542CA1211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7265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The software will still work even without the secondary functions.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64FC6-39C8-420C-8598-AB542CA1211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316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point – The typical course of events [from the expanded use case] enabled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64FC6-39C8-420C-8598-AB542CA1211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5916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Point – For example, the typical course of events seen in the expanded use case is what the sequence diagram showcases. 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I, personally, think it would take less time in writing expanded use cases than drawing a robustness diagram because the diagram had special figures and having them properly placed and aligned was a lot of work. Expanded Use cases where it’s primary textual eased the workload for the team.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64FC6-39C8-420C-8598-AB542CA1211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848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2538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0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51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2072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380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92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525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19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865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37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389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994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859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135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752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8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602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B6913-160D-42A0-B0F5-1CC4E0223D66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81443-7F71-48A0-8C19-4F157927C4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538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3.m4a"/><Relationship Id="rId7" Type="http://schemas.openxmlformats.org/officeDocument/2006/relationships/image" Target="../media/image4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4.m4a"/><Relationship Id="rId7" Type="http://schemas.openxmlformats.org/officeDocument/2006/relationships/image" Target="../media/image6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5.m4a"/><Relationship Id="rId7" Type="http://schemas.openxmlformats.org/officeDocument/2006/relationships/image" Target="../media/image8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m4a"/><Relationship Id="rId7" Type="http://schemas.openxmlformats.org/officeDocument/2006/relationships/image" Target="../media/image10.jp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9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28DF2-90CC-45F6-BD18-FC5D2D9E95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EXPANDED USE CASES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AE1C5-BC83-433F-B54E-450E9ABA21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Kanaga Manikandan Solaikannan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1C6224D-B3F4-449F-92F6-72DC86B26E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14319"/>
      </p:ext>
    </p:extLst>
  </p:cSld>
  <p:clrMapOvr>
    <a:masterClrMapping/>
  </p:clrMapOvr>
  <p:transition spd="slow" advTm="781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72FF5-3717-409C-A1BD-1918DEF92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7930"/>
            <a:ext cx="9905998" cy="1478570"/>
          </a:xfrm>
        </p:spPr>
        <p:txBody>
          <a:bodyPr/>
          <a:lstStyle/>
          <a:p>
            <a:r>
              <a:rPr lang="en-GB" dirty="0"/>
              <a:t>What are expanded use cases?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3674A-8EE9-4AFA-8237-39322868E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26500"/>
            <a:ext cx="9905999" cy="4788904"/>
          </a:xfrm>
        </p:spPr>
        <p:txBody>
          <a:bodyPr>
            <a:normAutofit/>
          </a:bodyPr>
          <a:lstStyle/>
          <a:p>
            <a:r>
              <a:rPr lang="en-GB" dirty="0"/>
              <a:t>A detailed description of the processes used to complete various system functions (</a:t>
            </a:r>
            <a:r>
              <a:rPr lang="en-GB" dirty="0" err="1"/>
              <a:t>CompTechDoc</a:t>
            </a:r>
            <a:r>
              <a:rPr lang="en-GB" dirty="0"/>
              <a:t> n.d.).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Talking about how they were used.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Covering on how it provided more knowledge than an existing use case diagram.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052C8B6-D85C-4F38-8D31-255640765E2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95707288"/>
      </p:ext>
    </p:extLst>
  </p:cSld>
  <p:clrMapOvr>
    <a:masterClrMapping/>
  </p:clrMapOvr>
  <p:transition spd="slow" advTm="25978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B65DBB6-0E99-469C-8E2D-2B3BA137B21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2"/>
          <a:stretch/>
        </p:blipFill>
        <p:spPr>
          <a:xfrm>
            <a:off x="1010783" y="2241551"/>
            <a:ext cx="3494597" cy="3549650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D3EC21-B537-45AF-8F66-6771C1845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27514"/>
            <a:ext cx="9905998" cy="1240029"/>
          </a:xfrm>
        </p:spPr>
        <p:txBody>
          <a:bodyPr>
            <a:normAutofit/>
          </a:bodyPr>
          <a:lstStyle/>
          <a:p>
            <a:r>
              <a:rPr lang="en-GB" dirty="0"/>
              <a:t>How did it help identify requirements?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E8721-18A1-43EF-B539-4E2CD8DA5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4457" y="1567543"/>
            <a:ext cx="6700188" cy="5085184"/>
          </a:xfrm>
        </p:spPr>
        <p:txBody>
          <a:bodyPr>
            <a:normAutofit/>
          </a:bodyPr>
          <a:lstStyle/>
          <a:p>
            <a:r>
              <a:rPr lang="en-GB" dirty="0"/>
              <a:t>Derived from user stories.</a:t>
            </a:r>
          </a:p>
          <a:p>
            <a:endParaRPr lang="en-GB" dirty="0"/>
          </a:p>
          <a:p>
            <a:r>
              <a:rPr lang="en-GB" dirty="0"/>
              <a:t>Categorise into primary and secondary functions. </a:t>
            </a:r>
          </a:p>
          <a:p>
            <a:endParaRPr lang="en-GB" dirty="0"/>
          </a:p>
          <a:p>
            <a:r>
              <a:rPr lang="en-GB" dirty="0"/>
              <a:t>Primary functions are essential.</a:t>
            </a:r>
          </a:p>
          <a:p>
            <a:endParaRPr lang="en-GB" dirty="0"/>
          </a:p>
          <a:p>
            <a:r>
              <a:rPr lang="en-GB" dirty="0"/>
              <a:t>Secondary functions help the user to do more tasks.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B24C845D-CA2F-4CE3-ADFC-DDA8ACAABBF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75674754"/>
      </p:ext>
    </p:extLst>
  </p:cSld>
  <p:clrMapOvr>
    <a:masterClrMapping/>
  </p:clrMapOvr>
  <p:transition spd="slow" advTm="48125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8CCAAFD-AED2-42A1-94D8-9482869B2F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3" y="2323323"/>
            <a:ext cx="4838636" cy="2883160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AAE03C-B50F-499A-8B0C-E714295CE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7514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use case diagram to expanded use case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8F76EE4-CC54-4E85-9BF3-1ABE03E7E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7819" y="1806084"/>
            <a:ext cx="6550091" cy="479065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200" dirty="0"/>
              <a:t>Unable to describe in detail.</a:t>
            </a:r>
          </a:p>
          <a:p>
            <a:pPr>
              <a:lnSpc>
                <a:spcPct val="110000"/>
              </a:lnSpc>
            </a:pPr>
            <a:endParaRPr lang="en-US" sz="2200" dirty="0"/>
          </a:p>
          <a:p>
            <a:pPr>
              <a:lnSpc>
                <a:spcPct val="110000"/>
              </a:lnSpc>
            </a:pPr>
            <a:endParaRPr lang="en-US" sz="2200" dirty="0"/>
          </a:p>
          <a:p>
            <a:pPr>
              <a:lnSpc>
                <a:spcPct val="110000"/>
              </a:lnSpc>
            </a:pPr>
            <a:r>
              <a:rPr lang="en-US" sz="2200" dirty="0"/>
              <a:t>Can become cluttered and huge.</a:t>
            </a:r>
          </a:p>
          <a:p>
            <a:pPr>
              <a:lnSpc>
                <a:spcPct val="110000"/>
              </a:lnSpc>
            </a:pPr>
            <a:endParaRPr lang="en-US" sz="2200" dirty="0"/>
          </a:p>
          <a:p>
            <a:pPr>
              <a:lnSpc>
                <a:spcPct val="110000"/>
              </a:lnSpc>
            </a:pPr>
            <a:endParaRPr lang="en-US" sz="2200" dirty="0"/>
          </a:p>
          <a:p>
            <a:pPr>
              <a:lnSpc>
                <a:spcPct val="110000"/>
              </a:lnSpc>
            </a:pPr>
            <a:r>
              <a:rPr lang="en-US" sz="2200" dirty="0"/>
              <a:t>Expanded Use Cases helped obtain in-depth information.</a:t>
            </a:r>
          </a:p>
          <a:p>
            <a:pPr>
              <a:lnSpc>
                <a:spcPct val="110000"/>
              </a:lnSpc>
            </a:pPr>
            <a:endParaRPr lang="en-US" sz="2000" dirty="0"/>
          </a:p>
        </p:txBody>
      </p:sp>
      <p:pic>
        <p:nvPicPr>
          <p:cNvPr id="18" name="Picture 1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5734FDB-C20D-48DF-8363-E6E0155EAD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1432614"/>
            <a:ext cx="3180313" cy="2626202"/>
          </a:xfrm>
          <a:prstGeom prst="rect">
            <a:avLst/>
          </a:prstGeom>
        </p:spPr>
      </p:pic>
      <p:pic>
        <p:nvPicPr>
          <p:cNvPr id="4" name="Picture 3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E0847DF7-0289-4DEB-B311-F114535A7A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4058816"/>
            <a:ext cx="3180312" cy="262620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310A265-3B38-4611-8280-078BAD6558B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7394487"/>
      </p:ext>
    </p:extLst>
  </p:cSld>
  <p:clrMapOvr>
    <a:masterClrMapping/>
  </p:clrMapOvr>
  <p:transition spd="slow" advTm="47121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DF43E98-9FE4-4ED0-8CE9-82274379D59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61"/>
          <a:stretch/>
        </p:blipFill>
        <p:spPr>
          <a:xfrm>
            <a:off x="7026817" y="2497720"/>
            <a:ext cx="4806902" cy="3147300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6A2A2B-22CC-45EB-A129-EF46CDE13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27514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did it help organise?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85EC6-2C39-490C-8C6C-29A43D84D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934" y="1806084"/>
            <a:ext cx="5965751" cy="4724402"/>
          </a:xfrm>
        </p:spPr>
        <p:txBody>
          <a:bodyPr anchor="t">
            <a:normAutofit/>
          </a:bodyPr>
          <a:lstStyle/>
          <a:p>
            <a:endParaRPr lang="en-GB" dirty="0"/>
          </a:p>
          <a:p>
            <a:r>
              <a:rPr lang="en-GB" dirty="0"/>
              <a:t>Helped the team to sort out the weight of tasks and get them assigned.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Enabled the team to understand the flow of process better.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8F048DF-7DE1-4D57-B81F-1DA75DA87DE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5410983"/>
      </p:ext>
    </p:extLst>
  </p:cSld>
  <p:clrMapOvr>
    <a:masterClrMapping/>
  </p:clrMapOvr>
  <p:transition spd="slow" advTm="2340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68CD8263-BBDD-43C2-BC99-483B9888D6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02" y="1999853"/>
            <a:ext cx="5129654" cy="34958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C48BB0-2C7E-47B0-8577-3561C0F1C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04173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What else can be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4B85D-3418-41B3-A022-498384BC0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3073" y="1682743"/>
            <a:ext cx="6535425" cy="4971084"/>
          </a:xfrm>
        </p:spPr>
        <p:txBody>
          <a:bodyPr>
            <a:normAutofit/>
          </a:bodyPr>
          <a:lstStyle/>
          <a:p>
            <a:r>
              <a:rPr lang="en-GB" dirty="0"/>
              <a:t>Other methods are Robustness Diagrams and Sequence Diagrams.</a:t>
            </a:r>
          </a:p>
          <a:p>
            <a:endParaRPr lang="en-GB" dirty="0"/>
          </a:p>
          <a:p>
            <a:r>
              <a:rPr lang="en-GB" dirty="0"/>
              <a:t>Robustness diagrams - Simplified versions of UML class diagrams (Anon </a:t>
            </a:r>
            <a:r>
              <a:rPr lang="en-GB" dirty="0" err="1"/>
              <a:t>n.d</a:t>
            </a:r>
            <a:r>
              <a:rPr lang="en-GB" dirty="0"/>
              <a:t>).</a:t>
            </a:r>
          </a:p>
          <a:p>
            <a:endParaRPr lang="en-GB" dirty="0"/>
          </a:p>
          <a:p>
            <a:r>
              <a:rPr lang="en-GB" dirty="0"/>
              <a:t>Sequence Diagrams - Display object interactions and sequence of messages exchanged (Ambler n.d.).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6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A3EBD2EA-DF4A-4EEC-AA90-BC41AD5A72D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02" y="2324097"/>
            <a:ext cx="5129654" cy="284738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879252CD-9000-43E8-B5B2-A20EA550C6D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37362217"/>
      </p:ext>
    </p:extLst>
  </p:cSld>
  <p:clrMapOvr>
    <a:masterClrMapping/>
  </p:clrMapOvr>
  <p:transition spd="slow" advTm="30513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515C5-3F5F-4876-BDAC-C8B42D436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66592"/>
            <a:ext cx="9905998" cy="1478570"/>
          </a:xfrm>
        </p:spPr>
        <p:txBody>
          <a:bodyPr/>
          <a:lstStyle/>
          <a:p>
            <a:r>
              <a:rPr lang="en-GB" dirty="0"/>
              <a:t>Why were expanded use cases used?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07976-177A-49F8-814B-1E6D2F37F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45162"/>
            <a:ext cx="9905999" cy="4760911"/>
          </a:xfrm>
        </p:spPr>
        <p:txBody>
          <a:bodyPr/>
          <a:lstStyle/>
          <a:p>
            <a:r>
              <a:rPr lang="en-GB" dirty="0"/>
              <a:t>Still unable to explain each step in more detail.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Expanded Use Cases combines each diagram’s purpose into one single document.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Easy to implement and time-efficient.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89589AB-DBC7-4DB6-9D29-072B0E60D3D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6604519"/>
      </p:ext>
    </p:extLst>
  </p:cSld>
  <p:clrMapOvr>
    <a:masterClrMapping/>
  </p:clrMapOvr>
  <p:transition spd="slow" advTm="54259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05210-3380-4E1D-A191-DB9FD9B10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2AC99-25E1-4642-85BA-A34E9A5AC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12165"/>
            <a:ext cx="10139997" cy="444056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COMPTECHDOC, n.d. UML Expanded Use Case [viewed 11 April 2018]. Available from: http://www.comptechdoc.org/independent/uml/begin/umlexusecase.html</a:t>
            </a:r>
          </a:p>
          <a:p>
            <a:endParaRPr lang="en-GB" dirty="0"/>
          </a:p>
          <a:p>
            <a:r>
              <a:rPr lang="en-GB" dirty="0"/>
              <a:t>ANON, n.d. Robustness Analysis [viewed 11 April 2018]. Available from: https://gyires.inf.unideb.hu/GyBITT/07/ch03s05.html</a:t>
            </a:r>
          </a:p>
          <a:p>
            <a:endParaRPr lang="en-GB" dirty="0"/>
          </a:p>
          <a:p>
            <a:r>
              <a:rPr lang="en-GB" dirty="0"/>
              <a:t>AMBLER S., n.d. UML 2 </a:t>
            </a:r>
            <a:r>
              <a:rPr lang="en-GB"/>
              <a:t>Sequence Diagrams: </a:t>
            </a:r>
            <a:r>
              <a:rPr lang="en-GB" dirty="0"/>
              <a:t>An Agile Introduction [viewed 11 April 2018]. Available from: http://www.agilemodeling.com/artifacts/sequenceDiagram.htm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EA792C5-FA1C-4BA7-B5A9-14CCF508E4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724864"/>
      </p:ext>
    </p:extLst>
  </p:cSld>
  <p:clrMapOvr>
    <a:masterClrMapping/>
  </p:clrMapOvr>
  <p:transition spd="slow" advTm="2789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.7|6.3|8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5.5|6.4|6.7|5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5.5|15.8|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5.3|7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4|7.8|9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4.9|15.5|13.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425</TotalTime>
  <Words>450</Words>
  <Application>Microsoft Office PowerPoint</Application>
  <PresentationFormat>Widescreen</PresentationFormat>
  <Paragraphs>67</Paragraphs>
  <Slides>8</Slides>
  <Notes>4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Trebuchet MS</vt:lpstr>
      <vt:lpstr>Circuit</vt:lpstr>
      <vt:lpstr>EXPANDED USE CASES</vt:lpstr>
      <vt:lpstr>What are expanded use cases?</vt:lpstr>
      <vt:lpstr>How did it help identify requirements?</vt:lpstr>
      <vt:lpstr>use case diagram to expanded use case</vt:lpstr>
      <vt:lpstr>How did it help organise?</vt:lpstr>
      <vt:lpstr>What else can be done?</vt:lpstr>
      <vt:lpstr>Why were expanded use cases used?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EXPANDED USE CASES</dc:title>
  <dc:creator>Kanaga Manikandan Solaikannan</dc:creator>
  <cp:lastModifiedBy>Kanaga Manikandan Solaikannan</cp:lastModifiedBy>
  <cp:revision>82</cp:revision>
  <dcterms:created xsi:type="dcterms:W3CDTF">2018-04-01T09:46:13Z</dcterms:created>
  <dcterms:modified xsi:type="dcterms:W3CDTF">2018-04-11T19:15:55Z</dcterms:modified>
</cp:coreProperties>
</file>

<file path=docProps/thumbnail.jpeg>
</file>